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606071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юго-восточный 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8-10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33197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185784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25559" y="2057225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мая метеорологические условия будут способствовать накоплению загрязняющих веществ в атмосфере города, днем 01 мая, ночью 02 мая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21789</TotalTime>
  <Words>638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4293</cp:revision>
  <cp:lastPrinted>2021-07-01T03:56:27Z</cp:lastPrinted>
  <dcterms:created xsi:type="dcterms:W3CDTF">2018-03-27T06:03:00Z</dcterms:created>
  <dcterms:modified xsi:type="dcterms:W3CDTF">2026-04-30T07:47:40Z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